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5" r:id="rId3"/>
    <p:sldId id="266" r:id="rId4"/>
    <p:sldId id="259" r:id="rId5"/>
    <p:sldId id="270" r:id="rId6"/>
    <p:sldId id="269" r:id="rId7"/>
    <p:sldId id="268" r:id="rId8"/>
    <p:sldId id="271" r:id="rId9"/>
    <p:sldId id="267" r:id="rId10"/>
  </p:sldIdLst>
  <p:sldSz cx="14630400" cy="8229600"/>
  <p:notesSz cx="8229600" cy="14630400"/>
  <p:embeddedFontLst>
    <p:embeddedFont>
      <p:font typeface="Inter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2974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3749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Revolutionizing Payments: Offline-First NFC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5285678"/>
            <a:ext cx="7556421" cy="869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an innovative payment system designed for instant, secure transactions, even without internet connectivity.</a:t>
            </a:r>
            <a:endParaRPr lang="en-US" sz="175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7045631-7E3D-69BC-E1E1-8A016B1B2996}"/>
              </a:ext>
            </a:extLst>
          </p:cNvPr>
          <p:cNvSpPr/>
          <p:nvPr/>
        </p:nvSpPr>
        <p:spPr>
          <a:xfrm>
            <a:off x="11664176" y="7649737"/>
            <a:ext cx="2810107" cy="47950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latin typeface="Inter" panose="020B0604020202020204" charset="0"/>
                <a:ea typeface="Inter" panose="020B0604020202020204" charset="0"/>
              </a:rPr>
              <a:t>Kunwwer.ai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CC1AB0-BE14-BE56-44AA-69615D79D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4612338" cy="822959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281342F-380A-425A-4E6A-9B827D44A4EB}"/>
              </a:ext>
            </a:extLst>
          </p:cNvPr>
          <p:cNvSpPr/>
          <p:nvPr/>
        </p:nvSpPr>
        <p:spPr>
          <a:xfrm>
            <a:off x="11831445" y="7694341"/>
            <a:ext cx="2631688" cy="41259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Inter" panose="020B0604020202020204" charset="0"/>
                <a:ea typeface="Inter" panose="020B0604020202020204" charset="0"/>
              </a:rPr>
              <a:t>Kunwwer</a:t>
            </a:r>
            <a:r>
              <a:rPr lang="en-IN" b="1" dirty="0">
                <a:latin typeface="Petrona Bold"/>
              </a:rPr>
              <a:t>.ai</a:t>
            </a:r>
          </a:p>
        </p:txBody>
      </p:sp>
    </p:spTree>
    <p:extLst>
      <p:ext uri="{BB962C8B-B14F-4D97-AF65-F5344CB8AC3E}">
        <p14:creationId xmlns:p14="http://schemas.microsoft.com/office/powerpoint/2010/main" val="4237655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513BDF-7C50-5BC0-AF37-C36A96ADD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C4D7B86-9C6D-FD62-D55E-E1D45C847289}"/>
              </a:ext>
            </a:extLst>
          </p:cNvPr>
          <p:cNvSpPr/>
          <p:nvPr/>
        </p:nvSpPr>
        <p:spPr>
          <a:xfrm>
            <a:off x="11887200" y="7716643"/>
            <a:ext cx="2631688" cy="42374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Inter" panose="020B0604020202020204" charset="0"/>
                <a:ea typeface="Inter" panose="020B0604020202020204" charset="0"/>
              </a:rPr>
              <a:t>Kunwwer</a:t>
            </a:r>
            <a:r>
              <a:rPr lang="en-IN" b="1" dirty="0">
                <a:latin typeface="Petrona Bold"/>
              </a:rPr>
              <a:t>.ai</a:t>
            </a:r>
          </a:p>
        </p:txBody>
      </p:sp>
    </p:spTree>
    <p:extLst>
      <p:ext uri="{BB962C8B-B14F-4D97-AF65-F5344CB8AC3E}">
        <p14:creationId xmlns:p14="http://schemas.microsoft.com/office/powerpoint/2010/main" val="174777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8891" y="509826"/>
            <a:ext cx="10472857" cy="608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Components: Two Specialized Applications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48891" y="1581626"/>
            <a:ext cx="3036570" cy="3650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Seller POS Application</a:t>
            </a:r>
            <a:endParaRPr lang="en-US" sz="22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91" y="2155150"/>
            <a:ext cx="6440210" cy="440638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48891" y="6770013"/>
            <a:ext cx="6440210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Portable POS terminal &amp; NFC reader.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648891" y="7131487"/>
            <a:ext cx="6440210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Bill generation &amp; transaction initiation.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648891" y="7492960"/>
            <a:ext cx="6440210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Offline &amp; synced transaction history.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48891" y="7854434"/>
            <a:ext cx="6440210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Optional: basic inventory &amp; KYC status.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7548920" y="1581626"/>
            <a:ext cx="3666768" cy="3650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Buyer NFC Payment System</a:t>
            </a:r>
            <a:endParaRPr lang="en-US" sz="22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8920" y="2155150"/>
            <a:ext cx="6440210" cy="440638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548920" y="6770013"/>
            <a:ext cx="6440210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Transforms phone into secure payment instrument.</a:t>
            </a:r>
            <a:endParaRPr lang="en-US" sz="1450" dirty="0"/>
          </a:p>
        </p:txBody>
      </p:sp>
      <p:sp>
        <p:nvSpPr>
          <p:cNvPr id="12" name="Text 8"/>
          <p:cNvSpPr/>
          <p:nvPr/>
        </p:nvSpPr>
        <p:spPr>
          <a:xfrm>
            <a:off x="7548920" y="7131487"/>
            <a:ext cx="6440210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Pre-authorized payment tokens.</a:t>
            </a:r>
            <a:endParaRPr lang="en-US" sz="1450" dirty="0"/>
          </a:p>
        </p:txBody>
      </p:sp>
      <p:sp>
        <p:nvSpPr>
          <p:cNvPr id="13" name="Text 9"/>
          <p:cNvSpPr/>
          <p:nvPr/>
        </p:nvSpPr>
        <p:spPr>
          <a:xfrm>
            <a:off x="7548920" y="7492960"/>
            <a:ext cx="6440210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 element integration.</a:t>
            </a:r>
            <a:endParaRPr lang="en-US" sz="1450" dirty="0"/>
          </a:p>
        </p:txBody>
      </p:sp>
      <p:sp>
        <p:nvSpPr>
          <p:cNvPr id="14" name="Text 10"/>
          <p:cNvSpPr/>
          <p:nvPr/>
        </p:nvSpPr>
        <p:spPr>
          <a:xfrm>
            <a:off x="7548920" y="7854434"/>
            <a:ext cx="6440210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limit display &amp; biometric data storage.</a:t>
            </a:r>
            <a:endParaRPr lang="en-US" sz="145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084EE4C-7B08-3C15-A88C-11BB2E002B11}"/>
              </a:ext>
            </a:extLst>
          </p:cNvPr>
          <p:cNvSpPr/>
          <p:nvPr/>
        </p:nvSpPr>
        <p:spPr>
          <a:xfrm>
            <a:off x="11898352" y="7705493"/>
            <a:ext cx="2681794" cy="47513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Inter" panose="020B0604020202020204" charset="0"/>
                <a:ea typeface="Inter" panose="020B0604020202020204" charset="0"/>
              </a:rPr>
              <a:t>Kunwwer.ai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A7AB9A-B006-A14B-863C-4469A7BBF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59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439B53B-211F-9AAB-FB8C-DEB444EC1FBA}"/>
              </a:ext>
            </a:extLst>
          </p:cNvPr>
          <p:cNvSpPr/>
          <p:nvPr/>
        </p:nvSpPr>
        <p:spPr>
          <a:xfrm>
            <a:off x="11887200" y="7716643"/>
            <a:ext cx="2631688" cy="42374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Inter" panose="020B0604020202020204" charset="0"/>
                <a:ea typeface="Inter" panose="020B0604020202020204" charset="0"/>
              </a:rPr>
              <a:t>Kunwwer</a:t>
            </a:r>
            <a:r>
              <a:rPr lang="en-IN" b="1" dirty="0">
                <a:latin typeface="Petrona Bold"/>
              </a:rPr>
              <a:t>.ai</a:t>
            </a:r>
          </a:p>
        </p:txBody>
      </p:sp>
    </p:spTree>
    <p:extLst>
      <p:ext uri="{BB962C8B-B14F-4D97-AF65-F5344CB8AC3E}">
        <p14:creationId xmlns:p14="http://schemas.microsoft.com/office/powerpoint/2010/main" val="36188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38B96D-EF9F-9761-450D-EC0967992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4630400" cy="82296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071DFAC-EA0B-9D5F-E908-60146ADBE99A}"/>
              </a:ext>
            </a:extLst>
          </p:cNvPr>
          <p:cNvSpPr/>
          <p:nvPr/>
        </p:nvSpPr>
        <p:spPr>
          <a:xfrm>
            <a:off x="11742234" y="7716643"/>
            <a:ext cx="2776654" cy="42374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Inter" panose="020B0604020202020204" charset="0"/>
                <a:ea typeface="Inter" panose="020B0604020202020204" charset="0"/>
              </a:rPr>
              <a:t>Kunwwer.ai</a:t>
            </a:r>
          </a:p>
        </p:txBody>
      </p:sp>
    </p:spTree>
    <p:extLst>
      <p:ext uri="{BB962C8B-B14F-4D97-AF65-F5344CB8AC3E}">
        <p14:creationId xmlns:p14="http://schemas.microsoft.com/office/powerpoint/2010/main" val="4268260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A0FCD2-AC60-BAE9-7CAF-16CC51D1F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4630400" cy="82296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EABBD5E-44C2-E59B-33C7-8BE9542C45D8}"/>
              </a:ext>
            </a:extLst>
          </p:cNvPr>
          <p:cNvSpPr/>
          <p:nvPr/>
        </p:nvSpPr>
        <p:spPr>
          <a:xfrm>
            <a:off x="11764537" y="7716643"/>
            <a:ext cx="2754351" cy="42374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Inter" panose="020B0604020202020204" charset="0"/>
                <a:ea typeface="Inter" panose="020B0604020202020204" charset="0"/>
              </a:rPr>
              <a:t>Kunwwer.ai</a:t>
            </a:r>
          </a:p>
        </p:txBody>
      </p:sp>
    </p:spTree>
    <p:extLst>
      <p:ext uri="{BB962C8B-B14F-4D97-AF65-F5344CB8AC3E}">
        <p14:creationId xmlns:p14="http://schemas.microsoft.com/office/powerpoint/2010/main" val="1130838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08744E-7005-6B41-DFB7-FAA4D0CE8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399" cy="822959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35846DA-BD33-9C07-85A3-AD75279279DB}"/>
              </a:ext>
            </a:extLst>
          </p:cNvPr>
          <p:cNvSpPr/>
          <p:nvPr/>
        </p:nvSpPr>
        <p:spPr>
          <a:xfrm>
            <a:off x="12087922" y="7716643"/>
            <a:ext cx="2631688" cy="42374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Petrona Bold"/>
              </a:rPr>
              <a:t>Kunwwer.</a:t>
            </a:r>
            <a:r>
              <a:rPr lang="en-IN" b="1" dirty="0">
                <a:latin typeface="Inter" panose="020B0604020202020204" charset="0"/>
                <a:ea typeface="Inter" panose="020B0604020202020204" charset="0"/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2926241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5E9120-11B8-FAD6-6A70-FE2B91DE4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51DCE9B-CF70-2E48-7851-749C9B54797A}"/>
              </a:ext>
            </a:extLst>
          </p:cNvPr>
          <p:cNvSpPr/>
          <p:nvPr/>
        </p:nvSpPr>
        <p:spPr>
          <a:xfrm>
            <a:off x="11641873" y="7716643"/>
            <a:ext cx="2877015" cy="42374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Inter" panose="020B0604020202020204" charset="0"/>
                <a:ea typeface="Inter" panose="020B0604020202020204" charset="0"/>
              </a:rPr>
              <a:t>Kunwwer.ai</a:t>
            </a:r>
          </a:p>
        </p:txBody>
      </p:sp>
    </p:spTree>
    <p:extLst>
      <p:ext uri="{BB962C8B-B14F-4D97-AF65-F5344CB8AC3E}">
        <p14:creationId xmlns:p14="http://schemas.microsoft.com/office/powerpoint/2010/main" val="817182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114</Words>
  <Application>Microsoft Office PowerPoint</Application>
  <PresentationFormat>Custom</PresentationFormat>
  <Paragraphs>24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Petrona Bold</vt:lpstr>
      <vt:lpstr>Arial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shiva awasthi</cp:lastModifiedBy>
  <cp:revision>6</cp:revision>
  <dcterms:created xsi:type="dcterms:W3CDTF">2025-07-02T15:11:32Z</dcterms:created>
  <dcterms:modified xsi:type="dcterms:W3CDTF">2025-07-02T16:10:32Z</dcterms:modified>
</cp:coreProperties>
</file>